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804" r:id="rId1"/>
  </p:sldMasterIdLst>
  <p:notesMasterIdLst>
    <p:notesMasterId r:id="rId13"/>
  </p:notesMasterIdLst>
  <p:sldIdLst>
    <p:sldId id="294" r:id="rId2"/>
    <p:sldId id="295" r:id="rId3"/>
    <p:sldId id="296" r:id="rId4"/>
    <p:sldId id="306" r:id="rId5"/>
    <p:sldId id="307" r:id="rId6"/>
    <p:sldId id="299" r:id="rId7"/>
    <p:sldId id="303" r:id="rId8"/>
    <p:sldId id="304" r:id="rId9"/>
    <p:sldId id="309" r:id="rId10"/>
    <p:sldId id="308" r:id="rId11"/>
    <p:sldId id="305" r:id="rId12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2321" autoAdjust="0"/>
  </p:normalViewPr>
  <p:slideViewPr>
    <p:cSldViewPr>
      <p:cViewPr varScale="1">
        <p:scale>
          <a:sx n="68" d="100"/>
          <a:sy n="68" d="100"/>
        </p:scale>
        <p:origin x="144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CD5D1284-284D-4302-934A-26DB8EB0CA49}" type="datetimeFigureOut">
              <a:rPr lang="ar-IQ" smtClean="0"/>
              <a:pPr/>
              <a:t>29/03/1439</a:t>
            </a:fld>
            <a:endParaRPr lang="ar-IQ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IQ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00AA58B-D0D1-4CB3-9F09-4D20DDDA007B}" type="slidenum">
              <a:rPr lang="ar-IQ" smtClean="0"/>
              <a:pPr/>
              <a:t>‹#›</a:t>
            </a:fld>
            <a:endParaRPr lang="ar-IQ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13400-2893-4006-A6EC-891C9DD0D129}" type="datetimeFigureOut">
              <a:rPr lang="ar-IQ" smtClean="0"/>
              <a:pPr/>
              <a:t>29/03/1439</a:t>
            </a:fld>
            <a:endParaRPr lang="ar-IQ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E05F9-8A72-4C6D-A241-2923D1DA7D77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13400-2893-4006-A6EC-891C9DD0D129}" type="datetimeFigureOut">
              <a:rPr lang="ar-IQ" smtClean="0"/>
              <a:pPr/>
              <a:t>29/03/1439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E05F9-8A72-4C6D-A241-2923D1DA7D77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13400-2893-4006-A6EC-891C9DD0D129}" type="datetimeFigureOut">
              <a:rPr lang="ar-IQ" smtClean="0"/>
              <a:pPr/>
              <a:t>29/03/1439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E05F9-8A72-4C6D-A241-2923D1DA7D77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13400-2893-4006-A6EC-891C9DD0D129}" type="datetimeFigureOut">
              <a:rPr lang="ar-IQ" smtClean="0"/>
              <a:pPr/>
              <a:t>29/03/1439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E05F9-8A72-4C6D-A241-2923D1DA7D77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13400-2893-4006-A6EC-891C9DD0D129}" type="datetimeFigureOut">
              <a:rPr lang="ar-IQ" smtClean="0"/>
              <a:pPr/>
              <a:t>29/03/1439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E05F9-8A72-4C6D-A241-2923D1DA7D77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13400-2893-4006-A6EC-891C9DD0D129}" type="datetimeFigureOut">
              <a:rPr lang="ar-IQ" smtClean="0"/>
              <a:pPr/>
              <a:t>29/03/1439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E05F9-8A72-4C6D-A241-2923D1DA7D77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13400-2893-4006-A6EC-891C9DD0D129}" type="datetimeFigureOut">
              <a:rPr lang="ar-IQ" smtClean="0"/>
              <a:pPr/>
              <a:t>29/03/1439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E05F9-8A72-4C6D-A241-2923D1DA7D77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13400-2893-4006-A6EC-891C9DD0D129}" type="datetimeFigureOut">
              <a:rPr lang="ar-IQ" smtClean="0"/>
              <a:pPr/>
              <a:t>29/03/1439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E05F9-8A72-4C6D-A241-2923D1DA7D77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13400-2893-4006-A6EC-891C9DD0D129}" type="datetimeFigureOut">
              <a:rPr lang="ar-IQ" smtClean="0"/>
              <a:pPr/>
              <a:t>29/03/1439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E05F9-8A72-4C6D-A241-2923D1DA7D77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13400-2893-4006-A6EC-891C9DD0D129}" type="datetimeFigureOut">
              <a:rPr lang="ar-IQ" smtClean="0"/>
              <a:pPr/>
              <a:t>29/03/1439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E05F9-8A72-4C6D-A241-2923D1DA7D77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13400-2893-4006-A6EC-891C9DD0D129}" type="datetimeFigureOut">
              <a:rPr lang="ar-IQ" smtClean="0"/>
              <a:pPr/>
              <a:t>29/03/1439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F3E05F9-8A72-4C6D-A241-2923D1DA7D77}" type="slidenum">
              <a:rPr lang="ar-IQ" smtClean="0"/>
              <a:pPr/>
              <a:t>‹#›</a:t>
            </a:fld>
            <a:endParaRPr lang="ar-IQ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9113400-2893-4006-A6EC-891C9DD0D129}" type="datetimeFigureOut">
              <a:rPr lang="ar-IQ" smtClean="0"/>
              <a:pPr/>
              <a:t>29/03/1439</a:t>
            </a:fld>
            <a:endParaRPr lang="ar-IQ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F3E05F9-8A72-4C6D-A241-2923D1DA7D77}" type="slidenum">
              <a:rPr lang="ar-IQ" smtClean="0"/>
              <a:pPr/>
              <a:t>‹#›</a:t>
            </a:fld>
            <a:endParaRPr lang="ar-IQ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76798" y="2359406"/>
            <a:ext cx="8620156" cy="1569660"/>
          </a:xfrm>
          <a:prstGeom prst="rect">
            <a:avLst/>
          </a:prstGeom>
          <a:solidFill>
            <a:srgbClr val="FF0000"/>
          </a:solidFill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4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Mechanics of Materials</a:t>
            </a:r>
          </a:p>
          <a:p>
            <a:pPr algn="ctr"/>
            <a:r>
              <a:rPr lang="en-US" sz="4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Strength of Materials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4282" y="5157629"/>
            <a:ext cx="8786842" cy="1200329"/>
          </a:xfrm>
          <a:prstGeom prst="rect">
            <a:avLst/>
          </a:prstGeom>
          <a:solidFill>
            <a:srgbClr val="FF3399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l" rtl="0"/>
            <a:r>
              <a:rPr lang="en-US" sz="2400" b="1" dirty="0" smtClean="0"/>
              <a:t>Mechanics of Materials: by </a:t>
            </a:r>
            <a:r>
              <a:rPr lang="en-US" sz="2400" b="1" dirty="0" err="1" smtClean="0"/>
              <a:t>R.C.Hibbeler</a:t>
            </a:r>
            <a:r>
              <a:rPr lang="en-US" sz="2400" b="1" dirty="0" smtClean="0"/>
              <a:t>.</a:t>
            </a:r>
          </a:p>
          <a:p>
            <a:pPr algn="l" rtl="0"/>
            <a:r>
              <a:rPr lang="en-US" sz="2400" b="1" dirty="0" smtClean="0"/>
              <a:t>Strength of Materials: by Andrew </a:t>
            </a:r>
            <a:r>
              <a:rPr lang="en-US" sz="2400" b="1" dirty="0" err="1" smtClean="0"/>
              <a:t>Pytel</a:t>
            </a:r>
            <a:r>
              <a:rPr lang="en-US" sz="2400" b="1" dirty="0" smtClean="0"/>
              <a:t> and Ferdinand L. Singer.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71604" y="4000504"/>
            <a:ext cx="6172200" cy="1077218"/>
          </a:xfrm>
          <a:prstGeom prst="rect">
            <a:avLst/>
          </a:prstGeom>
          <a:solidFill>
            <a:srgbClr val="FFFF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Dr. Ola Adel</a:t>
            </a:r>
          </a:p>
          <a:p>
            <a:pPr algn="ctr"/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Ph.D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Structural Engineering</a:t>
            </a:r>
            <a:endParaRPr lang="ar-IQ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 descr="2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86710" y="285728"/>
            <a:ext cx="1071570" cy="1446099"/>
          </a:xfrm>
          <a:prstGeom prst="rect">
            <a:avLst/>
          </a:prstGeom>
          <a:ln w="88900" cap="sq" cmpd="thickThin">
            <a:solidFill>
              <a:srgbClr val="FF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" name="TextBox 7"/>
          <p:cNvSpPr txBox="1"/>
          <p:nvPr/>
        </p:nvSpPr>
        <p:spPr>
          <a:xfrm>
            <a:off x="428596" y="214290"/>
            <a:ext cx="4214842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Al-</a:t>
            </a:r>
            <a:r>
              <a:rPr lang="en-US" sz="20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Mansour</a:t>
            </a:r>
            <a:r>
              <a:rPr lang="en-US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University College    </a:t>
            </a:r>
          </a:p>
          <a:p>
            <a:pPr algn="ctr" rtl="0"/>
            <a:r>
              <a:rPr lang="ar-IQ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كلية المنصور الجامعة</a:t>
            </a:r>
            <a:endParaRPr lang="en-US" sz="20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rtl="0"/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Civil Engineering Department</a:t>
            </a:r>
          </a:p>
          <a:p>
            <a:pPr algn="ctr" rtl="0"/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Second Year 2017-2018</a:t>
            </a:r>
          </a:p>
          <a:p>
            <a:pPr algn="ctr" rtl="0"/>
            <a:r>
              <a:rPr lang="en-US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**Mechanics of Material**</a:t>
            </a:r>
          </a:p>
        </p:txBody>
      </p:sp>
    </p:spTree>
    <p:extLst>
      <p:ext uri="{BB962C8B-B14F-4D97-AF65-F5344CB8AC3E}">
        <p14:creationId xmlns:p14="http://schemas.microsoft.com/office/powerpoint/2010/main" val="45176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050"/>
          <a:stretch/>
        </p:blipFill>
        <p:spPr>
          <a:xfrm>
            <a:off x="114075" y="332656"/>
            <a:ext cx="8850413" cy="6126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430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050"/>
          <a:stretch/>
        </p:blipFill>
        <p:spPr>
          <a:xfrm>
            <a:off x="290510" y="476672"/>
            <a:ext cx="8529962" cy="5904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7578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67544" y="692696"/>
            <a:ext cx="7848600" cy="390876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8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Lecture 4</a:t>
            </a:r>
          </a:p>
          <a:p>
            <a:pPr algn="ctr"/>
            <a:endParaRPr lang="en-US" sz="8800" b="1" u="sng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  <a:p>
            <a:pPr algn="ctr"/>
            <a:r>
              <a:rPr lang="en-US" sz="7200" b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3-D Stresses</a:t>
            </a:r>
          </a:p>
        </p:txBody>
      </p:sp>
    </p:spTree>
    <p:extLst>
      <p:ext uri="{BB962C8B-B14F-4D97-AF65-F5344CB8AC3E}">
        <p14:creationId xmlns:p14="http://schemas.microsoft.com/office/powerpoint/2010/main" val="1563834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0"/>
            <a:ext cx="566514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5952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0"/>
            <a:ext cx="547260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8880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0"/>
            <a:ext cx="573715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286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0"/>
            <a:ext cx="588116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9500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0"/>
            <a:ext cx="588116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9864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500"/>
          <a:stretch/>
        </p:blipFill>
        <p:spPr>
          <a:xfrm>
            <a:off x="683568" y="87816"/>
            <a:ext cx="7776864" cy="6653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7921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450"/>
          <a:stretch/>
        </p:blipFill>
        <p:spPr>
          <a:xfrm>
            <a:off x="179512" y="764704"/>
            <a:ext cx="8770250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873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221</TotalTime>
  <Words>54</Words>
  <Application>Microsoft Office PowerPoint</Application>
  <PresentationFormat>On-screen Show (4:3)</PresentationFormat>
  <Paragraphs>14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0" baseType="lpstr">
      <vt:lpstr>Aharoni</vt:lpstr>
      <vt:lpstr>Arial</vt:lpstr>
      <vt:lpstr>Calibri</vt:lpstr>
      <vt:lpstr>Constantia</vt:lpstr>
      <vt:lpstr>Garamond</vt:lpstr>
      <vt:lpstr>Majalla UI</vt:lpstr>
      <vt:lpstr>Times New Roman</vt:lpstr>
      <vt:lpstr>Wingdings 2</vt:lpstr>
      <vt:lpstr>Flow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ola</dc:creator>
  <cp:lastModifiedBy>mom</cp:lastModifiedBy>
  <cp:revision>84</cp:revision>
  <dcterms:created xsi:type="dcterms:W3CDTF">2015-09-26T22:51:31Z</dcterms:created>
  <dcterms:modified xsi:type="dcterms:W3CDTF">2017-12-17T01:56:21Z</dcterms:modified>
</cp:coreProperties>
</file>